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1" r:id="rId12"/>
    <p:sldId id="266" r:id="rId13"/>
    <p:sldId id="30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3" r:id="rId25"/>
    <p:sldId id="277" r:id="rId26"/>
    <p:sldId id="304" r:id="rId27"/>
    <p:sldId id="278" r:id="rId28"/>
    <p:sldId id="279" r:id="rId29"/>
    <p:sldId id="305" r:id="rId30"/>
    <p:sldId id="300" r:id="rId31"/>
    <p:sldId id="306" r:id="rId32"/>
    <p:sldId id="307" r:id="rId33"/>
    <p:sldId id="30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09" r:id="rId45"/>
    <p:sldId id="290" r:id="rId46"/>
    <p:sldId id="291" r:id="rId47"/>
    <p:sldId id="292" r:id="rId48"/>
    <p:sldId id="310" r:id="rId49"/>
    <p:sldId id="293" r:id="rId50"/>
    <p:sldId id="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EB9D-EF2D-4928-8981-8BF782DCF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FF9-6E0A-4818-B143-627D3109F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1487-7BF5-4A8D-B66C-F20AD8E6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C6F1-D6DE-44BF-8167-0C714872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5AF2-FDDB-4A00-BC02-0C637398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39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4D5D-442C-475D-9204-E6B44269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ED5F-2724-4FF5-8DA1-E8E77562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16ED-5679-41DD-9A1B-4919D300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3CCC-A8BB-4316-AB2F-09B8357D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B1F2-E0D9-4E36-B637-FEBED47D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3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0EA29-C6E9-4863-AEA8-E2BC86E61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9F9D9-FB14-4612-85EB-3680F7A4A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74F4-46E9-46DB-8EF3-201646D0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FA952-CF81-4813-9784-CA22952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9C59-C02F-4B7C-A6C2-0265254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40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28BD-9BBF-412E-B910-BE77B7E1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93F0-850F-4B18-A2E8-6A879730D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B739-1B61-4934-BEB3-3479C79A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35EC-4168-4FD2-B35B-A8558B88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E449-1BBC-4609-B911-D20662DC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4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FD8-400E-4DB5-B643-5A7E2BAD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1110B-6D7B-4E9C-92A5-EF1FFBC84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E191-9BA8-466B-A2CC-440753F2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4DEB-A7A3-400C-8C18-83959FBB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27D1A-EAD2-414E-8A66-27868720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8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FE1A-DF7C-455F-A19C-BBE38309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EEC5-3B62-4F40-89BF-88D5983E0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9322B-F176-4CB6-B723-B88D84EEB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C314-EABE-43EC-A56A-D4746D6A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6103B-843B-40F9-8EF6-636B618F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4FE93-B4E1-4840-BDEA-FA8A950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75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B786-FE75-4464-8BA9-21A2576B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01AA2-4D86-4CCF-BF55-1B6E181C5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06BC9-7444-4EAE-9246-3953EB964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B35EC-BB6B-403A-9E73-2E142FC12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16084-F374-4153-AC15-E8CD5D87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A335A-446B-4F56-ABF7-E001038D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F162C-9C4A-4C26-A944-6DDF0414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2EBA0-4570-4E85-AB0E-B0FBE5E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79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987B-F7F4-4EEC-B788-0ED5ADFA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57866-D985-414A-B30E-6CA3C171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C73BA-A4BE-4AFB-B6BC-1FF7EAC0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A0DB-33D5-417C-B3C3-690ADA60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5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D4332-A16E-4A89-A1CD-372BC876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87152-7DFD-42C9-8111-918455EC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794B-0BBA-494A-A34A-E8B90504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0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6586-7770-481B-980D-E3476ABE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8E01-F141-4D01-9F81-15599126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9E0F6-0D56-4D58-9563-E98C6D3FE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9A57-4367-403F-B7C8-51BAAED8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7885-0741-420C-BFDE-B2AF1099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27BF-3A27-4DA4-9C13-242CB80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35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E7C5-7256-4870-ACFC-FA6831EA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1FDA5-D986-46B2-9EEA-0FD173103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F12F-8D69-4683-A319-D1015A6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1420-C816-4FA8-B451-62ECD410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30CA4-BFE2-4F76-9883-A39A029F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224ED-4ED2-4A26-AADC-2C1AA20B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79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1C736-EA37-4F24-A1F1-269B11DF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C16B-8B28-4E6B-818B-C65212F9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6337-B011-4251-9DDC-DB69B136E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84242-E3FC-4C0F-B158-7961FB75542F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818D-0FF5-48EB-BBF4-3F19FB797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34C3-ED08-493B-AEA4-FF90B73B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87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98E3C-0D3C-4B1F-A15A-57283048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Hypothesis testing</a:t>
            </a:r>
            <a:endParaRPr lang="en-AU" sz="5400"/>
          </a:p>
        </p:txBody>
      </p:sp>
    </p:spTree>
    <p:extLst>
      <p:ext uri="{BB962C8B-B14F-4D97-AF65-F5344CB8AC3E}">
        <p14:creationId xmlns:p14="http://schemas.microsoft.com/office/powerpoint/2010/main" val="2779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ED251-5F25-48A8-AF8B-FC0D7E57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5" y="457200"/>
            <a:ext cx="112674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49BF-661A-45D4-BE14-F60373BE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  <a:endParaRPr lang="en-AU" dirty="0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F4B6AAD-CF0A-4177-9EC8-B01CEC12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1619250"/>
            <a:ext cx="10010774" cy="4873624"/>
          </a:xfrm>
        </p:spPr>
      </p:pic>
    </p:spTree>
    <p:extLst>
      <p:ext uri="{BB962C8B-B14F-4D97-AF65-F5344CB8AC3E}">
        <p14:creationId xmlns:p14="http://schemas.microsoft.com/office/powerpoint/2010/main" val="97441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0C7ED74-F44E-4FC5-93D3-E68A2CB4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457200"/>
            <a:ext cx="96252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25A13-020F-45A6-B6AA-5023D9EE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E9F230E0-B8B9-4AEA-AE9D-2D239F39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C381B-FD77-426C-AF55-481EFA56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-score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3D65E54-ED06-4424-9F0B-41D6BE9C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2D754-E64C-467E-AB20-35D40257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 Calculation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CC5ECC2-2F5D-4993-9829-E1C4CC8D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6EF592B-A2ED-48DC-B36D-F55EDD21D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6" y="643466"/>
            <a:ext cx="89137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AF380A6-15EE-42F9-87F2-B658FDEA7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3" y="643466"/>
            <a:ext cx="104620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B6AEBF-4545-4396-931D-52DD11025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9116"/>
            <a:ext cx="11277600" cy="5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C359E4-F856-4EA2-9F62-652F44786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5" y="643466"/>
            <a:ext cx="65735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8F3CB-5642-43CB-8FD9-4AABF002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Hypothesis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525D-684E-4FB3-BFD4-60616269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Expectations about population.</a:t>
            </a:r>
          </a:p>
          <a:p>
            <a:r>
              <a:rPr lang="en-US" sz="2000">
                <a:solidFill>
                  <a:srgbClr val="FFFFFF"/>
                </a:solidFill>
              </a:rPr>
              <a:t>Population parameter fall within a specific range of values.</a:t>
            </a:r>
            <a:endParaRPr lang="en-AU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2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7F412953-B593-4A46-8D59-692EF223C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3" y="643466"/>
            <a:ext cx="7737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B5F84-7396-4AA5-849A-65B53A2D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Conclusion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Based on one or two tailed test, your result changes significantly.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8F9FB401-07C0-4CE1-8FF3-0009FE732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r="17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B783536-D38A-4090-AC19-59C97C90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7" y="643466"/>
            <a:ext cx="42618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4F6E3-4B92-4875-8D61-EB674467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C448-E479-43E7-B933-4F5D5833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would be Null and Alternative hypothesis?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C32EF-01CF-4786-A12F-66CF15D93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4" y="1675227"/>
            <a:ext cx="87446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C836D-53B1-4E8E-9DD3-7BC33E15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Sampling distribution of a sample mean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97B31DE-8368-40D6-B85B-B5F67EDE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95259"/>
            <a:ext cx="6780700" cy="48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3205DA-2FEC-4A40-8486-4A52D2B4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1" y="643467"/>
            <a:ext cx="97737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lackboard, meter&#10;&#10;Description automatically generated">
            <a:extLst>
              <a:ext uri="{FF2B5EF4-FFF2-40B4-BE49-F238E27FC236}">
                <a16:creationId xmlns:a16="http://schemas.microsoft.com/office/drawing/2014/main" id="{65F05868-0B16-4B45-8732-77E5D1F76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5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326B1A-8368-4D7A-8F74-E3B846E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354E-3E1C-4B03-9E59-5922CDCE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T-table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FD6820C-8514-423B-8A5A-BD27505E5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2F7D-5F5E-4D1D-9393-D9F61C47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Significance test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12CA-83E6-4C60-97F1-80FA6B88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/>
              <a:t>if the hypothesis makes sense based on sample data, it is called as significance test.</a:t>
            </a:r>
          </a:p>
          <a:p>
            <a:r>
              <a:rPr lang="en-US" sz="2000"/>
              <a:t>It is a method of inferential statistics.</a:t>
            </a:r>
            <a:endParaRPr lang="en-AU" sz="20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2FEECF-5737-4BF6-AF6F-208103EC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518495"/>
            <a:ext cx="4935970" cy="33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D09C83-A412-4C83-A7F4-4DA4A041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9797126-4F31-4EA0-A441-E50A39154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462134-6D09-49A2-BCAE-776A59AD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A29C-0E77-4133-BEF2-9A1DDDC4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45CE2-8AD9-4AAA-99A9-6E7E11393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67" y="467208"/>
            <a:ext cx="54052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826EA1-AB03-4B53-AAC5-B460B076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Identify proportion or mean distribution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20D7262-F7F5-442E-B40F-1834D149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63" y="643469"/>
            <a:ext cx="4665764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13D4D-148C-4059-8DA9-6C67FB5A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plan to conduct Hypothesis testing</a:t>
            </a: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B18744-ACD4-40BA-8F69-EAAB38787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4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DB59B-65F4-4C42-97EB-E70C378C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4FAD730-D2B0-430B-A2BD-89E8EF6CD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AB1CD-4E53-4779-A245-7A71ACB2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6AD7CB-D733-4AC1-ACBB-571EB28F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345C3-48C8-409A-A763-981AFCC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913F1B0-B147-4926-816F-2BA5151F7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3" y="1675227"/>
            <a:ext cx="79174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AC94-9892-4BE3-A06E-849DCC02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E38F4-1DAA-4A6A-9694-67A2A20C5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5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25F57-3AB9-4C3A-A1A4-2C51B499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Null and Alternative Hypothesis testing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F5AF605F-1B4E-43F4-8C98-F91FC562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3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EEECE-AB3A-4190-BDBB-19F60FC4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9B81FB-1CE4-48A6-BFDD-381B0BB9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61C9-7421-4959-ABA2-4E2FEC27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D7A8F-A608-49BE-AF8C-1A361B1AC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4" y="1675227"/>
            <a:ext cx="78819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98D61-108D-4F20-AA9A-865046C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DD405AC-6D7F-4136-A577-13C2D756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4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27D61F96-66AB-48B3-877B-311F3BB6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62" y="643466"/>
            <a:ext cx="45682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03E45-E712-47A8-BBEB-000D2704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How are estimation and confidence interval closely related?</a:t>
            </a:r>
          </a:p>
        </p:txBody>
      </p:sp>
    </p:spTree>
    <p:extLst>
      <p:ext uri="{BB962C8B-B14F-4D97-AF65-F5344CB8AC3E}">
        <p14:creationId xmlns:p14="http://schemas.microsoft.com/office/powerpoint/2010/main" val="18815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97728D30-2F52-4D51-862E-2A75B630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83F116-7243-4F13-81F4-857F7016D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1BB459-D741-4828-874A-37FDA953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27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2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CA778-1548-4C98-864A-AEA819B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2D3A71-C3CD-473E-BB59-FA640520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0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87031-4DE1-4639-B2FC-A7EE2B3D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 I and Type II error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B0717-7CC5-4327-A4BB-16EA1969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7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96C77-8C91-49F5-8F07-391B5EE6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Null and Alternative Hypothesis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2A0AD0-973B-4697-A15E-CF404A3E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82" y="1675227"/>
            <a:ext cx="83302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7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6016E-E51B-4C48-AE57-0B296744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Type I &amp; II error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40B4149-AE63-4F75-BAC0-3314A209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77682"/>
            <a:ext cx="10905066" cy="43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AE7A0-D90B-48BA-B5CC-73C9C7A3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E00A07D6-C4F9-4EAF-92F4-EF9A9818A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3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63DB81-BF59-4777-91B7-952A7FA13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2441F1-B77E-4817-AD5A-9E86F6D9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6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5C4C9-F73F-4D67-8728-6FAD3FE5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conduct significance test?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BE8922-44BC-4625-B1A7-2863A13EA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29" y="492573"/>
            <a:ext cx="466053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157</Words>
  <Application>Microsoft Office PowerPoint</Application>
  <PresentationFormat>Widescreen</PresentationFormat>
  <Paragraphs>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Hypothesis testing</vt:lpstr>
      <vt:lpstr>Hypothesis</vt:lpstr>
      <vt:lpstr>Significance test</vt:lpstr>
      <vt:lpstr>Null and Alternative Hypothesis testing</vt:lpstr>
      <vt:lpstr>Example of Null and Alternative Hypothesis</vt:lpstr>
      <vt:lpstr>More examples</vt:lpstr>
      <vt:lpstr>PowerPoint Presentation</vt:lpstr>
      <vt:lpstr>PowerPoint Presentation</vt:lpstr>
      <vt:lpstr>How to conduct significance test?</vt:lpstr>
      <vt:lpstr>PowerPoint Presentation</vt:lpstr>
      <vt:lpstr>Test Statistics</vt:lpstr>
      <vt:lpstr>PowerPoint Presentation</vt:lpstr>
      <vt:lpstr>Z score</vt:lpstr>
      <vt:lpstr>Z -score</vt:lpstr>
      <vt:lpstr>Z score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be Null and Alternative hypothesis?</vt:lpstr>
      <vt:lpstr>Sampling distribution of a sample mean</vt:lpstr>
      <vt:lpstr>PowerPoint Presentation</vt:lpstr>
      <vt:lpstr>PowerPoint Presentation</vt:lpstr>
      <vt:lpstr>PowerPoint Presentation</vt:lpstr>
      <vt:lpstr>T-table</vt:lpstr>
      <vt:lpstr>PowerPoint Presentation</vt:lpstr>
      <vt:lpstr>PowerPoint Presentation</vt:lpstr>
      <vt:lpstr>PowerPoint Presentation</vt:lpstr>
      <vt:lpstr>Conclusion</vt:lpstr>
      <vt:lpstr>PowerPoint Presentation</vt:lpstr>
      <vt:lpstr>Step by step plan to conduct Hypothesis testing  Step 1</vt:lpstr>
      <vt:lpstr>Step 2</vt:lpstr>
      <vt:lpstr>Step 3</vt:lpstr>
      <vt:lpstr>Step 4</vt:lpstr>
      <vt:lpstr>Step 5</vt:lpstr>
      <vt:lpstr>Step 6</vt:lpstr>
      <vt:lpstr>Step 7</vt:lpstr>
      <vt:lpstr>Step 8 </vt:lpstr>
      <vt:lpstr>PowerPoint Presentation</vt:lpstr>
      <vt:lpstr>How are estimation and confidence interval closely related?</vt:lpstr>
      <vt:lpstr>PowerPoint Presentation</vt:lpstr>
      <vt:lpstr>PowerPoint Presentation</vt:lpstr>
      <vt:lpstr>PowerPoint Presentation</vt:lpstr>
      <vt:lpstr>Conclusion</vt:lpstr>
      <vt:lpstr>Type I and Type II error</vt:lpstr>
      <vt:lpstr>Example of Type I &amp; II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Ankit Chaudhary</dc:creator>
  <cp:lastModifiedBy>Ankit Chaudhary</cp:lastModifiedBy>
  <cp:revision>23</cp:revision>
  <dcterms:created xsi:type="dcterms:W3CDTF">2021-05-12T19:28:53Z</dcterms:created>
  <dcterms:modified xsi:type="dcterms:W3CDTF">2021-05-16T07:08:29Z</dcterms:modified>
</cp:coreProperties>
</file>